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9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80C5-545E-18F0-1AD5-6A2E5AF2D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09E678-B460-1533-7651-0EB322129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9335A-4449-7484-5E34-8C562DAFE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A65F1-79D2-0B1D-621F-6EEB1B24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4FF98-D530-591A-3A53-28BCD26D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8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2C793-220C-5643-F8E0-EF9B50CC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7D62D8-E3A8-40A5-ACCD-1781B96ED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9D5F6-2857-5333-AEBD-6344EEF5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2293-49B0-4164-DB2E-BC36955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5A010-BEDE-0D1C-EEE9-A634B7A8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92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9E446F-F9E0-7D3F-DA76-228133BE5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63DBCF-472D-2855-3511-19A976B17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BB369C-9AF0-3CF1-1E07-BBE3D4FC4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D4D31-6DE6-DE50-A799-EC421327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44902D-5AC5-F1E6-AA0B-2241AB1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4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433F1-BA2A-83BB-2A03-22C9EFA6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E8D08-8274-306C-47BF-6BF109829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75327-996A-CE10-54B0-B39FA41D8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7ED1C9-2818-6AFC-E512-856B43C65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FFCF5-C6A6-735E-6DD3-DAA04F56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9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DF52C-74C2-9408-CE23-3566C90A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AC6FDF-F5B8-5ED0-3A05-55704888D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85B92-5105-6C4F-808A-57F6E792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29AE3-0801-9B2D-9E07-8EC42F95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9891F-78F1-F2E8-D3D2-221FF953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C821C-E342-244C-D811-285BAAC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0D51A-11A9-B288-5938-88A942D23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1307A8-BD6F-7693-6B3D-14AA97403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30C2B5-C986-EF53-ADE9-49A751BD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28AC0A-FA2C-E12F-8B1A-6C385B11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3BDFB-C37C-33AA-1929-E26694FF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64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DBC7E-40F1-E0A0-A5EE-EF7B19FF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B8C67B-89EE-F354-6BA3-9B39F33D9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70D525-1180-BD00-01BF-1D4420A44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5476B1-1F99-F67A-AD5C-269ED68B8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BAAF82-3C8E-C227-20E0-997FE472E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26D4BE-0E7D-91E6-3A8A-78496361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05A24D-7D88-37E2-5142-735BE54B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19C274-B378-5D29-67AC-F40A7903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7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65B54-E321-DE8F-90B2-CAFF51E9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776E4C-753A-99FB-AFAC-DF33A8D7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E0C9B9-FE13-9C0E-2E02-F9505D2A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CA7A4F-47D4-FF7D-3905-A6B3AFE5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1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C6E710-97F6-615E-AD15-8944F5A7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5582CB-00E3-C654-5BE7-96616486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435EAA-93AA-8654-BDAB-AD710FDC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6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A6D26-8C7B-C9B3-1CF1-27E60506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00EA2-BE78-BA66-2DF1-1F9BB9D42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E9487-54BB-7142-9DDE-A39BE19D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57854-19AE-05AA-4D19-29A7A8CB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ACC3B-ED91-4538-19C7-6E83C614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60E0FC-9DBD-44C6-F539-15D47DFB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98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034F7-CA32-5076-3D20-64CB9E38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40B53A-F547-56A4-C9BF-8FB943725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F57D-1D73-3E70-B060-60D8A6C2D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A1092-C822-6C73-49BC-58D5A29F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993E9C-3A53-5BF9-7FEA-D3D692D0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21545-8E65-5430-56CE-860A2492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8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EA1560-CC0B-256E-4B1F-C5E44B5C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D2DFE-A6C4-5752-D4BE-AA0C02E59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9E3BFE-A936-D02F-D679-FFEA9E1C0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290BB-4077-4243-A4DA-AB8BBAE6169E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77491-AD50-6735-71D8-5EEEE53EF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B1B52-BA6D-EDE9-321A-0502DB61F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A68A82-BAFB-4419-8361-C5EDEB198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7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A56CF-F195-E644-A6CB-B051B4D635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Temperature-Driven</a:t>
            </a:r>
            <a:br>
              <a:rPr lang="en-US" altLang="ko-KR" b="1" dirty="0"/>
            </a:br>
            <a:r>
              <a:rPr lang="ko-KR" altLang="en-US" b="1" dirty="0" err="1"/>
              <a:t>슬라임</a:t>
            </a:r>
            <a:r>
              <a:rPr lang="ko-KR" altLang="en-US" b="1" dirty="0"/>
              <a:t> 엔진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C74685-665B-1A8B-AA27-9B9D25A84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2024105265 </a:t>
            </a:r>
            <a:r>
              <a:rPr lang="ko-KR" altLang="en-US" dirty="0"/>
              <a:t>유성호</a:t>
            </a:r>
          </a:p>
        </p:txBody>
      </p:sp>
    </p:spTree>
    <p:extLst>
      <p:ext uri="{BB962C8B-B14F-4D97-AF65-F5344CB8AC3E}">
        <p14:creationId xmlns:p14="http://schemas.microsoft.com/office/powerpoint/2010/main" val="156672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633FB-2B01-C860-597C-BBED6AEA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F3481-4155-59DA-6F7D-F2101DC12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Temperature-Driven Slime Physics Engine</a:t>
            </a:r>
          </a:p>
          <a:p>
            <a:r>
              <a:rPr lang="ko-KR" altLang="en-US" dirty="0"/>
              <a:t>목표 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 err="1"/>
              <a:t>Softbody</a:t>
            </a:r>
            <a:r>
              <a:rPr lang="en-US" altLang="ko-KR" dirty="0"/>
              <a:t> + </a:t>
            </a:r>
            <a:r>
              <a:rPr lang="ko-KR" altLang="en-US" dirty="0"/>
              <a:t>물성 변화 </a:t>
            </a:r>
            <a:r>
              <a:rPr lang="en-US" altLang="ko-KR" dirty="0"/>
              <a:t>+ </a:t>
            </a:r>
            <a:r>
              <a:rPr lang="ko-KR" altLang="en-US" dirty="0"/>
              <a:t>충돌 처리</a:t>
            </a:r>
            <a:endParaRPr lang="en-US" altLang="ko-KR" dirty="0"/>
          </a:p>
          <a:p>
            <a:r>
              <a:rPr lang="ko-KR" altLang="en-US" dirty="0"/>
              <a:t>핵심 기술 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Soft - </a:t>
            </a:r>
            <a:r>
              <a:rPr lang="en-US" altLang="ko-KR" dirty="0" err="1"/>
              <a:t>SeminRigid</a:t>
            </a:r>
            <a:r>
              <a:rPr lang="en-US" altLang="ko-KR" dirty="0"/>
              <a:t> - </a:t>
            </a:r>
            <a:r>
              <a:rPr lang="en-US" altLang="ko-KR" dirty="0" err="1"/>
              <a:t>Rigd</a:t>
            </a:r>
            <a:r>
              <a:rPr lang="en-US" altLang="ko-KR" dirty="0"/>
              <a:t> </a:t>
            </a:r>
            <a:r>
              <a:rPr lang="ko-KR" altLang="en-US" dirty="0"/>
              <a:t>전이 모델</a:t>
            </a:r>
            <a:endParaRPr lang="en-US" altLang="ko-KR" dirty="0"/>
          </a:p>
          <a:p>
            <a:pPr lvl="1"/>
            <a:r>
              <a:rPr lang="en-US" altLang="ko-KR" dirty="0"/>
              <a:t>Convex Hull </a:t>
            </a:r>
            <a:r>
              <a:rPr lang="ko-KR" altLang="en-US" dirty="0"/>
              <a:t>외곽 충돌</a:t>
            </a:r>
            <a:endParaRPr lang="en-US" altLang="ko-KR" dirty="0"/>
          </a:p>
          <a:p>
            <a:pPr lvl="1"/>
            <a:r>
              <a:rPr lang="en-US" altLang="ko-KR" dirty="0"/>
              <a:t>Particle-Spring </a:t>
            </a:r>
            <a:r>
              <a:rPr lang="ko-KR" altLang="en-US" dirty="0"/>
              <a:t>내부 변형</a:t>
            </a:r>
            <a:endParaRPr lang="en-US" altLang="ko-KR" dirty="0"/>
          </a:p>
          <a:p>
            <a:pPr lvl="1"/>
            <a:r>
              <a:rPr lang="en-US" altLang="ko-KR" dirty="0"/>
              <a:t>Shape Matching </a:t>
            </a:r>
            <a:r>
              <a:rPr lang="ko-KR" altLang="en-US" dirty="0"/>
              <a:t>안정화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87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A8CEC-814C-FEC0-ABFC-7269CDEA6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2550E-1738-9F0A-26EE-DD53CDD1F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전체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AE700-EE73-D575-A455-478E2B305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스크린샷, 텍스트, 도표, 3D 모델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242580-C6B7-3836-12CC-98E7752A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131"/>
            <a:ext cx="9524803" cy="50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1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09E46-ED04-CC3B-5649-B0368A26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6F927-B43B-8BDF-865D-156FE0FB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핵심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01DB5-9C3A-0111-EFE6-40692EDB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1) Spring Force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2) Soft - Semi - Rigid </a:t>
            </a:r>
            <a:r>
              <a:rPr lang="ko-KR" altLang="en-US" sz="2400" b="1" dirty="0"/>
              <a:t>전환</a:t>
            </a:r>
            <a:endParaRPr lang="ko-KR" altLang="en-US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3) Convex Hull </a:t>
            </a:r>
            <a:r>
              <a:rPr lang="ko-KR" altLang="en-US" sz="2400" b="1" dirty="0"/>
              <a:t>충돌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4) Shape Matching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484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F0780-1F6F-C12B-D2BE-1814206D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B1B2A-550D-61AB-88A5-211AA238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Spring force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A381B-CF67-7ABF-59C0-0CE43045F0AA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10515599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슬라임은 </a:t>
                </a:r>
                <a:r>
                  <a:rPr lang="ko-KR" altLang="en-US" b="1" dirty="0"/>
                  <a:t>여러 개의 </a:t>
                </a:r>
                <a:r>
                  <a:rPr lang="ko-KR" altLang="en-US" b="1" dirty="0" err="1"/>
                  <a:t>파티클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+ </a:t>
                </a:r>
                <a:r>
                  <a:rPr lang="ko-KR" altLang="en-US" b="1" dirty="0"/>
                  <a:t>이를 잇는 스프링</a:t>
                </a:r>
                <a:r>
                  <a:rPr lang="ko-KR" altLang="en-US" dirty="0"/>
                  <a:t>으로 구성</a:t>
                </a:r>
              </a:p>
              <a:p>
                <a:r>
                  <a:rPr lang="ko-KR" altLang="en-US" dirty="0"/>
                  <a:t>스프링은 </a:t>
                </a:r>
                <a:r>
                  <a:rPr lang="ko-KR" altLang="en-US" b="1" dirty="0" err="1"/>
                  <a:t>후크의</a:t>
                </a:r>
                <a:r>
                  <a:rPr lang="ko-KR" altLang="en-US" b="1" dirty="0"/>
                  <a:t> 법칙</a:t>
                </a:r>
                <a:r>
                  <a:rPr lang="ko-KR" altLang="en-US" dirty="0"/>
                  <a:t> 사용</a:t>
                </a:r>
                <a:r>
                  <a:rPr lang="en-US" altLang="ko-KR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ko-KR" altLang="en-US" dirty="0"/>
                </a:br>
                <a:r>
                  <a:rPr lang="en-US" altLang="ko-KR" dirty="0"/>
                  <a:t>L: </a:t>
                </a:r>
                <a:r>
                  <a:rPr lang="ko-KR" altLang="en-US" dirty="0"/>
                  <a:t>현재 길이</a:t>
                </a:r>
                <a:r>
                  <a:rPr lang="en-US" altLang="ko-KR" dirty="0"/>
                  <a:t>, L₀: </a:t>
                </a:r>
                <a:r>
                  <a:rPr lang="ko-KR" altLang="en-US" dirty="0"/>
                  <a:t>자연 길이</a:t>
                </a:r>
                <a:r>
                  <a:rPr lang="en-US" altLang="ko-KR" dirty="0"/>
                  <a:t>, k: </a:t>
                </a:r>
                <a:r>
                  <a:rPr lang="ko-KR" altLang="en-US" dirty="0"/>
                  <a:t>강성 계수</a:t>
                </a:r>
              </a:p>
              <a:p>
                <a:r>
                  <a:rPr lang="ko-KR" altLang="en-US" dirty="0"/>
                  <a:t>온도가 낮을수록</a:t>
                </a:r>
                <a:r>
                  <a:rPr lang="en-US" altLang="ko-KR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err="1"/>
                  <a:t>rest_length</a:t>
                </a:r>
                <a:r>
                  <a:rPr lang="ko-KR" altLang="en-US" dirty="0"/>
                  <a:t>를 살짝 줄여서 수축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k</a:t>
                </a:r>
                <a:r>
                  <a:rPr lang="ko-KR" altLang="en-US" dirty="0"/>
                  <a:t>를 약간 키워서 더 단단하게</a:t>
                </a:r>
              </a:p>
              <a:p>
                <a:r>
                  <a:rPr lang="ko-KR" altLang="en-US" dirty="0"/>
                  <a:t>온도가 높으면</a:t>
                </a:r>
                <a:r>
                  <a:rPr lang="en-US" altLang="ko-KR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스프링이 길어지고</a:t>
                </a:r>
                <a:r>
                  <a:rPr lang="en-US" altLang="ko-KR" dirty="0"/>
                  <a:t>(k↓), </a:t>
                </a:r>
                <a:r>
                  <a:rPr lang="ko-KR" altLang="en-US" dirty="0"/>
                  <a:t>더 </a:t>
                </a:r>
                <a:r>
                  <a:rPr lang="ko-KR" altLang="en-US" dirty="0" err="1"/>
                  <a:t>말랑해짐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A381B-CF67-7ABF-59C0-0CE43045F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10515599" cy="2585323"/>
              </a:xfrm>
              <a:prstGeom prst="rect">
                <a:avLst/>
              </a:prstGeom>
              <a:blipFill>
                <a:blip r:embed="rId2"/>
                <a:stretch>
                  <a:fillRect l="-464" t="-1179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7A74275-2A8B-7DE6-8881-D14AF747891F}"/>
              </a:ext>
            </a:extLst>
          </p:cNvPr>
          <p:cNvSpPr txBox="1"/>
          <p:nvPr/>
        </p:nvSpPr>
        <p:spPr>
          <a:xfrm>
            <a:off x="7788897" y="1660783"/>
            <a:ext cx="609442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class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Spring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def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apply</a:t>
            </a:r>
            <a:r>
              <a:rPr lang="ko-KR" altLang="en-US" sz="1100" dirty="0"/>
              <a:t>(</a:t>
            </a:r>
            <a:r>
              <a:rPr lang="ko-KR" altLang="en-US" sz="1100" dirty="0" err="1"/>
              <a:t>self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dt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temperature</a:t>
            </a:r>
            <a:r>
              <a:rPr lang="ko-KR" altLang="en-US" sz="1100" dirty="0"/>
              <a:t>: </a:t>
            </a:r>
            <a:r>
              <a:rPr lang="ko-KR" altLang="en-US" sz="1100" dirty="0" err="1"/>
              <a:t>float</a:t>
            </a:r>
            <a:r>
              <a:rPr lang="ko-KR" altLang="en-US" sz="1100" dirty="0"/>
              <a:t>):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delta</a:t>
            </a:r>
            <a:r>
              <a:rPr lang="ko-KR" altLang="en-US" sz="1100" dirty="0"/>
              <a:t> = self.p2.pos - self.p1.pos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dist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delta.length</a:t>
            </a:r>
            <a:r>
              <a:rPr lang="ko-KR" altLang="en-US" sz="1100" dirty="0"/>
              <a:t>()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dist</a:t>
            </a:r>
            <a:r>
              <a:rPr lang="ko-KR" altLang="en-US" sz="1100" dirty="0"/>
              <a:t> == 0: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return</a:t>
            </a:r>
            <a:endParaRPr lang="ko-KR" altLang="en-US" sz="1100" dirty="0"/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direction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delta</a:t>
            </a:r>
            <a:r>
              <a:rPr lang="ko-KR" altLang="en-US" sz="1100" dirty="0"/>
              <a:t> / </a:t>
            </a:r>
            <a:r>
              <a:rPr lang="ko-KR" altLang="en-US" sz="1100" dirty="0" err="1"/>
              <a:t>dist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        # 온도에 따른 수축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temperature</a:t>
            </a:r>
            <a:r>
              <a:rPr lang="ko-KR" altLang="en-US" sz="1100" dirty="0"/>
              <a:t> &gt;= 10.0: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shrink</a:t>
            </a:r>
            <a:r>
              <a:rPr lang="ko-KR" altLang="en-US" sz="1100" dirty="0"/>
              <a:t> = 1.0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elif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temperature</a:t>
            </a:r>
            <a:r>
              <a:rPr lang="ko-KR" altLang="en-US" sz="1100" dirty="0"/>
              <a:t> &lt;= 0.0: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shrink</a:t>
            </a:r>
            <a:r>
              <a:rPr lang="ko-KR" altLang="en-US" sz="1100" dirty="0"/>
              <a:t> = 0.7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else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t</a:t>
            </a:r>
            <a:r>
              <a:rPr lang="ko-KR" altLang="en-US" sz="1100" dirty="0"/>
              <a:t> = (10.0 - </a:t>
            </a:r>
            <a:r>
              <a:rPr lang="ko-KR" altLang="en-US" sz="1100" dirty="0" err="1"/>
              <a:t>temperature</a:t>
            </a:r>
            <a:r>
              <a:rPr lang="ko-KR" altLang="en-US" sz="1100" dirty="0"/>
              <a:t>) / 10.0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shrink</a:t>
            </a:r>
            <a:r>
              <a:rPr lang="ko-KR" altLang="en-US" sz="1100" dirty="0"/>
              <a:t> = 1.0 - 0.3 * </a:t>
            </a:r>
            <a:r>
              <a:rPr lang="ko-KR" altLang="en-US" sz="1100" dirty="0" err="1"/>
              <a:t>t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rest_length</a:t>
            </a:r>
            <a:r>
              <a:rPr lang="ko-KR" altLang="en-US" sz="1100" dirty="0"/>
              <a:t> = self.rest_length0 * </a:t>
            </a:r>
            <a:r>
              <a:rPr lang="ko-KR" altLang="en-US" sz="1100" dirty="0" err="1"/>
              <a:t>shrink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        # 온도에 따른 k 조절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temperature</a:t>
            </a:r>
            <a:r>
              <a:rPr lang="ko-KR" altLang="en-US" sz="1100" dirty="0"/>
              <a:t> &lt; 10.0:</a:t>
            </a:r>
          </a:p>
          <a:p>
            <a:r>
              <a:rPr lang="ko-KR" altLang="en-US" sz="1100" dirty="0"/>
              <a:t>            k = self.k0 * 1.2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elif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temperature</a:t>
            </a:r>
            <a:r>
              <a:rPr lang="ko-KR" altLang="en-US" sz="1100" dirty="0"/>
              <a:t> &gt; 30.0:</a:t>
            </a:r>
          </a:p>
          <a:p>
            <a:r>
              <a:rPr lang="ko-KR" altLang="en-US" sz="1100" dirty="0"/>
              <a:t>            k = self.k0 * 0.8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else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        k = self.k0</a:t>
            </a:r>
          </a:p>
          <a:p>
            <a:endParaRPr lang="ko-KR" altLang="en-US" sz="1100" dirty="0"/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spring_force</a:t>
            </a:r>
            <a:r>
              <a:rPr lang="ko-KR" altLang="en-US" sz="1100" dirty="0"/>
              <a:t> = -k * (</a:t>
            </a:r>
            <a:r>
              <a:rPr lang="ko-KR" altLang="en-US" sz="1100" dirty="0" err="1"/>
              <a:t>dist</a:t>
            </a:r>
            <a:r>
              <a:rPr lang="ko-KR" altLang="en-US" sz="1100" dirty="0"/>
              <a:t> - </a:t>
            </a:r>
            <a:r>
              <a:rPr lang="ko-KR" altLang="en-US" sz="1100" dirty="0" err="1"/>
              <a:t>rest_length</a:t>
            </a:r>
            <a:r>
              <a:rPr lang="ko-KR" alt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097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6F298-CFEC-6474-DD23-B825299F0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161CB-8D4F-BE71-950A-6E289EA8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Convex Hull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907D1-CD21-DD4C-953C-E06EE27DBF0D}"/>
              </a:ext>
            </a:extLst>
          </p:cNvPr>
          <p:cNvSpPr txBox="1"/>
          <p:nvPr/>
        </p:nvSpPr>
        <p:spPr>
          <a:xfrm>
            <a:off x="838199" y="1690688"/>
            <a:ext cx="105155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문제 </a:t>
            </a:r>
            <a:r>
              <a:rPr lang="en-US" altLang="ko-KR" b="1" dirty="0"/>
              <a:t>: </a:t>
            </a:r>
            <a:r>
              <a:rPr lang="ko-KR" altLang="en-US" dirty="0" err="1"/>
              <a:t>파티클</a:t>
            </a:r>
            <a:r>
              <a:rPr lang="ko-KR" altLang="en-US" dirty="0"/>
              <a:t> 간 간격이 있어 </a:t>
            </a:r>
            <a:r>
              <a:rPr lang="ko-KR" altLang="en-US" dirty="0" err="1"/>
              <a:t>파티클</a:t>
            </a:r>
            <a:r>
              <a:rPr lang="ko-KR" altLang="en-US" dirty="0"/>
              <a:t> 충돌만 하면</a:t>
            </a:r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사이를 마우스가 통과하는 문제 발생</a:t>
            </a:r>
            <a:endParaRPr lang="en-US" altLang="ko-KR" dirty="0"/>
          </a:p>
          <a:p>
            <a:r>
              <a:rPr lang="ko-KR" altLang="en-US" b="1" dirty="0"/>
              <a:t>해결</a:t>
            </a:r>
            <a:r>
              <a:rPr lang="en-US" altLang="ko-KR" dirty="0"/>
              <a:t>: </a:t>
            </a:r>
            <a:r>
              <a:rPr lang="ko-KR" altLang="en-US" dirty="0" err="1"/>
              <a:t>파티클들로부터</a:t>
            </a:r>
            <a:r>
              <a:rPr lang="ko-KR" altLang="en-US" dirty="0"/>
              <a:t> </a:t>
            </a:r>
            <a:r>
              <a:rPr lang="en-US" altLang="ko-KR" dirty="0"/>
              <a:t>Convex Hull</a:t>
            </a:r>
            <a:r>
              <a:rPr lang="ko-KR" altLang="en-US" dirty="0"/>
              <a:t>을 계산해서</a:t>
            </a:r>
            <a:br>
              <a:rPr lang="ko-KR" altLang="en-US" dirty="0"/>
            </a:br>
            <a:r>
              <a:rPr lang="ko-KR" altLang="en-US" dirty="0"/>
              <a:t>→ “</a:t>
            </a:r>
            <a:r>
              <a:rPr lang="ko-KR" altLang="en-US" dirty="0" err="1"/>
              <a:t>슬라임</a:t>
            </a:r>
            <a:r>
              <a:rPr lang="ko-KR" altLang="en-US" dirty="0"/>
              <a:t> 외곽을 하나의 연속된 </a:t>
            </a:r>
            <a:r>
              <a:rPr lang="ko-KR" altLang="en-US" dirty="0" err="1"/>
              <a:t>경계”로</a:t>
            </a:r>
            <a:r>
              <a:rPr lang="ko-KR" altLang="en-US" dirty="0"/>
              <a:t> 취급</a:t>
            </a:r>
            <a:endParaRPr lang="en-US" altLang="ko-KR" dirty="0"/>
          </a:p>
          <a:p>
            <a:r>
              <a:rPr lang="ko-KR" altLang="en-US" b="1" dirty="0"/>
              <a:t>알고리즘</a:t>
            </a:r>
            <a:r>
              <a:rPr lang="en-US" altLang="ko-KR" b="1" dirty="0"/>
              <a:t>: Monotone Chain</a:t>
            </a:r>
          </a:p>
          <a:p>
            <a:r>
              <a:rPr lang="ko-KR" altLang="en-US" dirty="0"/>
              <a:t>점들을 </a:t>
            </a:r>
            <a:r>
              <a:rPr lang="en-US" altLang="ko-KR" dirty="0"/>
              <a:t>x, y</a:t>
            </a:r>
            <a:r>
              <a:rPr lang="ko-KR" altLang="en-US" dirty="0"/>
              <a:t>로 정렬</a:t>
            </a:r>
          </a:p>
          <a:p>
            <a:r>
              <a:rPr lang="en-US" altLang="ko-KR" dirty="0"/>
              <a:t>lower hull, upper hull</a:t>
            </a:r>
            <a:r>
              <a:rPr lang="ko-KR" altLang="en-US" dirty="0"/>
              <a:t>을 각각 쌓고</a:t>
            </a:r>
          </a:p>
          <a:p>
            <a:r>
              <a:rPr lang="ko-KR" altLang="en-US" dirty="0"/>
              <a:t>합쳐서 최종 </a:t>
            </a:r>
            <a:r>
              <a:rPr lang="en-US" altLang="ko-KR" dirty="0"/>
              <a:t>hull </a:t>
            </a:r>
            <a:r>
              <a:rPr lang="ko-KR" altLang="en-US" dirty="0"/>
              <a:t>리스트를 얻음</a:t>
            </a:r>
          </a:p>
          <a:p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FE051-4BBD-C807-58AB-77D38CF9EA21}"/>
              </a:ext>
            </a:extLst>
          </p:cNvPr>
          <p:cNvSpPr txBox="1"/>
          <p:nvPr/>
        </p:nvSpPr>
        <p:spPr>
          <a:xfrm>
            <a:off x="6487999" y="193179"/>
            <a:ext cx="60944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def</a:t>
            </a:r>
            <a:r>
              <a:rPr lang="ko-KR" altLang="en-US" sz="1200" dirty="0"/>
              <a:t> _</a:t>
            </a:r>
            <a:r>
              <a:rPr lang="ko-KR" altLang="en-US" sz="1200" dirty="0" err="1"/>
              <a:t>compute_convex_hull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self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pts</a:t>
            </a:r>
            <a:r>
              <a:rPr lang="ko-KR" altLang="en-US" sz="1200" dirty="0"/>
              <a:t> = [(</a:t>
            </a:r>
            <a:r>
              <a:rPr lang="ko-KR" altLang="en-US" sz="1200" dirty="0" err="1"/>
              <a:t>i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p.pos</a:t>
            </a:r>
            <a:r>
              <a:rPr lang="ko-KR" altLang="en-US" sz="1200" dirty="0"/>
              <a:t>)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enumerate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self.particles</a:t>
            </a:r>
            <a:r>
              <a:rPr lang="ko-KR" altLang="en-US" sz="1200" dirty="0"/>
              <a:t>)]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pts_sorted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sorted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pts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=</a:t>
            </a:r>
            <a:r>
              <a:rPr lang="ko-KR" altLang="en-US" sz="1200" dirty="0" err="1"/>
              <a:t>lambda</a:t>
            </a:r>
            <a:r>
              <a:rPr lang="ko-KR" altLang="en-US" sz="1200" dirty="0"/>
              <a:t> x: (</a:t>
            </a:r>
            <a:r>
              <a:rPr lang="ko-KR" altLang="en-US" sz="1200" dirty="0" err="1"/>
              <a:t>x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x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y</a:t>
            </a:r>
            <a:r>
              <a:rPr lang="ko-KR" altLang="en-US" sz="1200" dirty="0"/>
              <a:t>))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cross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o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b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return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a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x</a:t>
            </a:r>
            <a:r>
              <a:rPr lang="ko-KR" altLang="en-US" sz="1200" dirty="0"/>
              <a:t> - </a:t>
            </a:r>
            <a:r>
              <a:rPr lang="ko-KR" altLang="en-US" sz="1200" dirty="0" err="1"/>
              <a:t>o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x</a:t>
            </a:r>
            <a:r>
              <a:rPr lang="ko-KR" altLang="en-US" sz="1200" dirty="0"/>
              <a:t>) * (</a:t>
            </a:r>
            <a:r>
              <a:rPr lang="ko-KR" altLang="en-US" sz="1200" dirty="0" err="1"/>
              <a:t>b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y</a:t>
            </a:r>
            <a:r>
              <a:rPr lang="ko-KR" altLang="en-US" sz="1200" dirty="0"/>
              <a:t> - </a:t>
            </a:r>
            <a:r>
              <a:rPr lang="ko-KR" altLang="en-US" sz="1200" dirty="0" err="1"/>
              <a:t>o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y</a:t>
            </a:r>
            <a:r>
              <a:rPr lang="ko-KR" altLang="en-US" sz="1200" dirty="0"/>
              <a:t>) - (</a:t>
            </a:r>
            <a:r>
              <a:rPr lang="ko-KR" altLang="en-US" sz="1200" dirty="0" err="1"/>
              <a:t>a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y</a:t>
            </a:r>
            <a:r>
              <a:rPr lang="ko-KR" altLang="en-US" sz="1200" dirty="0"/>
              <a:t> - </a:t>
            </a:r>
            <a:r>
              <a:rPr lang="ko-KR" altLang="en-US" sz="1200" dirty="0" err="1"/>
              <a:t>o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y</a:t>
            </a:r>
            <a:r>
              <a:rPr lang="ko-KR" altLang="en-US" sz="1200" dirty="0"/>
              <a:t>) * (</a:t>
            </a:r>
            <a:r>
              <a:rPr lang="ko-KR" altLang="en-US" sz="1200" dirty="0" err="1"/>
              <a:t>b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x</a:t>
            </a:r>
            <a:r>
              <a:rPr lang="ko-KR" altLang="en-US" sz="1200" dirty="0"/>
              <a:t> - </a:t>
            </a:r>
            <a:r>
              <a:rPr lang="ko-KR" altLang="en-US" sz="1200" dirty="0" err="1"/>
              <a:t>o</a:t>
            </a:r>
            <a:r>
              <a:rPr lang="ko-KR" altLang="en-US" sz="1200" dirty="0"/>
              <a:t>[1].</a:t>
            </a:r>
            <a:r>
              <a:rPr lang="ko-KR" altLang="en-US" sz="1200" dirty="0" err="1"/>
              <a:t>x</a:t>
            </a:r>
            <a:r>
              <a:rPr lang="ko-KR" altLang="en-US" sz="1200" dirty="0"/>
              <a:t>)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lower</a:t>
            </a:r>
            <a:r>
              <a:rPr lang="ko-KR" altLang="en-US" sz="1200" dirty="0"/>
              <a:t> = []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pts_sorted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while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lower</a:t>
            </a:r>
            <a:r>
              <a:rPr lang="ko-KR" altLang="en-US" sz="1200" dirty="0"/>
              <a:t>) &gt;= 2 and </a:t>
            </a:r>
            <a:r>
              <a:rPr lang="ko-KR" altLang="en-US" sz="1200" dirty="0" err="1"/>
              <a:t>cross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lower</a:t>
            </a:r>
            <a:r>
              <a:rPr lang="ko-KR" altLang="en-US" sz="1200" dirty="0"/>
              <a:t>[-2], </a:t>
            </a:r>
            <a:r>
              <a:rPr lang="ko-KR" altLang="en-US" sz="1200" dirty="0" err="1"/>
              <a:t>lower</a:t>
            </a:r>
            <a:r>
              <a:rPr lang="ko-KR" altLang="en-US" sz="1200" dirty="0"/>
              <a:t>[-1], </a:t>
            </a:r>
            <a:r>
              <a:rPr lang="ko-KR" altLang="en-US" sz="1200" dirty="0" err="1"/>
              <a:t>p</a:t>
            </a:r>
            <a:r>
              <a:rPr lang="ko-KR" altLang="en-US" sz="1200" dirty="0"/>
              <a:t>) &lt;= 0:</a:t>
            </a:r>
          </a:p>
          <a:p>
            <a:r>
              <a:rPr lang="ko-KR" altLang="en-US" sz="1200" dirty="0"/>
              <a:t>            </a:t>
            </a:r>
            <a:r>
              <a:rPr lang="ko-KR" altLang="en-US" sz="1200" dirty="0" err="1"/>
              <a:t>lower.pop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lower.append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</a:t>
            </a:r>
            <a:r>
              <a:rPr lang="ko-KR" altLang="en-US" sz="1200" dirty="0"/>
              <a:t>)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upper</a:t>
            </a:r>
            <a:r>
              <a:rPr lang="ko-KR" altLang="en-US" sz="1200" dirty="0"/>
              <a:t> = []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reversed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pts_sorted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while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upper</a:t>
            </a:r>
            <a:r>
              <a:rPr lang="ko-KR" altLang="en-US" sz="1200" dirty="0"/>
              <a:t>) &gt;= 2 and </a:t>
            </a:r>
            <a:r>
              <a:rPr lang="ko-KR" altLang="en-US" sz="1200" dirty="0" err="1"/>
              <a:t>cross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upper</a:t>
            </a:r>
            <a:r>
              <a:rPr lang="ko-KR" altLang="en-US" sz="1200" dirty="0"/>
              <a:t>[-2], </a:t>
            </a:r>
            <a:r>
              <a:rPr lang="ko-KR" altLang="en-US" sz="1200" dirty="0" err="1"/>
              <a:t>upper</a:t>
            </a:r>
            <a:r>
              <a:rPr lang="ko-KR" altLang="en-US" sz="1200" dirty="0"/>
              <a:t>[-1], </a:t>
            </a:r>
            <a:r>
              <a:rPr lang="ko-KR" altLang="en-US" sz="1200" dirty="0" err="1"/>
              <a:t>p</a:t>
            </a:r>
            <a:r>
              <a:rPr lang="ko-KR" altLang="en-US" sz="1200" dirty="0"/>
              <a:t>) &lt;= 0:</a:t>
            </a:r>
          </a:p>
          <a:p>
            <a:r>
              <a:rPr lang="ko-KR" altLang="en-US" sz="1200" dirty="0"/>
              <a:t>            </a:t>
            </a:r>
            <a:r>
              <a:rPr lang="ko-KR" altLang="en-US" sz="1200" dirty="0" err="1"/>
              <a:t>upper.pop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upper.append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</a:t>
            </a:r>
            <a:r>
              <a:rPr lang="ko-KR" altLang="en-US" sz="1200" dirty="0"/>
              <a:t>)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hull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lower</a:t>
            </a:r>
            <a:r>
              <a:rPr lang="ko-KR" altLang="en-US" sz="1200" dirty="0"/>
              <a:t>[:-1] + </a:t>
            </a:r>
            <a:r>
              <a:rPr lang="ko-KR" altLang="en-US" sz="1200" dirty="0" err="1"/>
              <a:t>upper</a:t>
            </a:r>
            <a:r>
              <a:rPr lang="ko-KR" altLang="en-US" sz="1200" dirty="0"/>
              <a:t>[:-1]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return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hull</a:t>
            </a:r>
            <a:r>
              <a:rPr lang="ko-KR" altLang="en-US" sz="1200" dirty="0"/>
              <a:t>  # [(</a:t>
            </a:r>
            <a:r>
              <a:rPr lang="ko-KR" altLang="en-US" sz="1200" dirty="0" err="1"/>
              <a:t>index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pos</a:t>
            </a:r>
            <a:r>
              <a:rPr lang="ko-KR" altLang="en-US" sz="1200" dirty="0"/>
              <a:t>), ...]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0EACD-BC17-E4D7-E191-8A7319593E13}"/>
              </a:ext>
            </a:extLst>
          </p:cNvPr>
          <p:cNvSpPr txBox="1"/>
          <p:nvPr/>
        </p:nvSpPr>
        <p:spPr>
          <a:xfrm>
            <a:off x="6487999" y="4276011"/>
            <a:ext cx="636309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hull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self</a:t>
            </a:r>
            <a:r>
              <a:rPr lang="ko-KR" altLang="en-US" sz="1200" dirty="0"/>
              <a:t>._</a:t>
            </a:r>
            <a:r>
              <a:rPr lang="ko-KR" altLang="en-US" sz="1200" dirty="0" err="1"/>
              <a:t>compute_convex_hull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 err="1"/>
              <a:t>for</a:t>
            </a:r>
            <a:r>
              <a:rPr lang="ko-KR" altLang="en-US" sz="1200" dirty="0"/>
              <a:t> k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range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hull</a:t>
            </a:r>
            <a:r>
              <a:rPr lang="ko-KR" altLang="en-US" sz="1200" dirty="0"/>
              <a:t>)):</a:t>
            </a:r>
          </a:p>
          <a:p>
            <a:r>
              <a:rPr lang="ko-KR" altLang="en-US" sz="1200" dirty="0"/>
              <a:t>    i1, p1 = </a:t>
            </a:r>
            <a:r>
              <a:rPr lang="ko-KR" altLang="en-US" sz="1200" dirty="0" err="1"/>
              <a:t>hull</a:t>
            </a:r>
            <a:r>
              <a:rPr lang="ko-KR" altLang="en-US" sz="1200" dirty="0"/>
              <a:t>[k]</a:t>
            </a:r>
          </a:p>
          <a:p>
            <a:r>
              <a:rPr lang="ko-KR" altLang="en-US" sz="1200" dirty="0"/>
              <a:t>    i2, p2 = </a:t>
            </a:r>
            <a:r>
              <a:rPr lang="ko-KR" altLang="en-US" sz="1200" dirty="0" err="1"/>
              <a:t>hull</a:t>
            </a:r>
            <a:r>
              <a:rPr lang="ko-KR" altLang="en-US" sz="1200" dirty="0"/>
              <a:t>[(k + 1) % </a:t>
            </a:r>
            <a:r>
              <a:rPr lang="ko-KR" altLang="en-US" sz="1200" dirty="0" err="1"/>
              <a:t>len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hull</a:t>
            </a:r>
            <a:r>
              <a:rPr lang="ko-KR" altLang="en-US" sz="1200" dirty="0"/>
              <a:t>)]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closest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self</a:t>
            </a:r>
            <a:r>
              <a:rPr lang="ko-KR" altLang="en-US" sz="1200" dirty="0"/>
              <a:t>._</a:t>
            </a:r>
            <a:r>
              <a:rPr lang="ko-KR" altLang="en-US" sz="1200" dirty="0" err="1"/>
              <a:t>closest_point_on_segment</a:t>
            </a:r>
            <a:r>
              <a:rPr lang="ko-KR" altLang="en-US" sz="1200" dirty="0"/>
              <a:t>(p1, p2, </a:t>
            </a:r>
            <a:r>
              <a:rPr lang="ko-KR" altLang="en-US" sz="1200" dirty="0" err="1"/>
              <a:t>mouse_pos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delta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closest</a:t>
            </a:r>
            <a:r>
              <a:rPr lang="ko-KR" altLang="en-US" sz="1200" dirty="0"/>
              <a:t> - </a:t>
            </a:r>
            <a:r>
              <a:rPr lang="ko-KR" altLang="en-US" sz="1200" dirty="0" err="1"/>
              <a:t>mouse_pos</a:t>
            </a:r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dist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delta.length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dist</a:t>
            </a:r>
            <a:r>
              <a:rPr lang="ko-KR" altLang="en-US" sz="1200" dirty="0"/>
              <a:t> &lt; </a:t>
            </a:r>
            <a:r>
              <a:rPr lang="ko-KR" altLang="en-US" sz="1200" dirty="0" err="1"/>
              <a:t>mouse_radius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  # </a:t>
            </a:r>
            <a:r>
              <a:rPr lang="ko-KR" altLang="en-US" sz="1200" dirty="0" err="1"/>
              <a:t>falloff</a:t>
            </a:r>
            <a:r>
              <a:rPr lang="ko-KR" altLang="en-US" sz="1200" dirty="0"/>
              <a:t> 기반 힘 + </a:t>
            </a:r>
            <a:r>
              <a:rPr lang="ko-KR" altLang="en-US" sz="1200" dirty="0" err="1"/>
              <a:t>edge</a:t>
            </a:r>
            <a:r>
              <a:rPr lang="ko-KR" altLang="en-US" sz="1200" dirty="0"/>
              <a:t> 양 끝 </a:t>
            </a:r>
            <a:r>
              <a:rPr lang="ko-KR" altLang="en-US" sz="1200" dirty="0" err="1"/>
              <a:t>파티클에</a:t>
            </a:r>
            <a:r>
              <a:rPr lang="ko-KR" altLang="en-US" sz="1200" dirty="0"/>
              <a:t> 힘 분배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self.particles</a:t>
            </a:r>
            <a:r>
              <a:rPr lang="ko-KR" altLang="en-US" sz="1200" dirty="0"/>
              <a:t>[i1].</a:t>
            </a:r>
            <a:r>
              <a:rPr lang="ko-KR" altLang="en-US" sz="1200" dirty="0" err="1"/>
              <a:t>apply_force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</a:t>
            </a:r>
            <a:r>
              <a:rPr lang="ko-KR" altLang="en-US" sz="1200" dirty="0"/>
              <a:t> * </a:t>
            </a:r>
            <a:r>
              <a:rPr lang="ko-KR" altLang="en-US" sz="1200" dirty="0" err="1"/>
              <a:t>soft_factor</a:t>
            </a:r>
            <a:r>
              <a:rPr lang="ko-KR" altLang="en-US" sz="1200" dirty="0"/>
              <a:t> * 0.7)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self.particles</a:t>
            </a:r>
            <a:r>
              <a:rPr lang="ko-KR" altLang="en-US" sz="1200" dirty="0"/>
              <a:t>[i2].</a:t>
            </a:r>
            <a:r>
              <a:rPr lang="ko-KR" altLang="en-US" sz="1200" dirty="0" err="1"/>
              <a:t>apply_force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</a:t>
            </a:r>
            <a:r>
              <a:rPr lang="ko-KR" altLang="en-US" sz="1200" dirty="0"/>
              <a:t> * </a:t>
            </a:r>
            <a:r>
              <a:rPr lang="ko-KR" altLang="en-US" sz="1200" dirty="0" err="1"/>
              <a:t>soft_factor</a:t>
            </a:r>
            <a:r>
              <a:rPr lang="ko-KR" altLang="en-US" sz="1200" dirty="0"/>
              <a:t> * 0.7)</a:t>
            </a:r>
          </a:p>
        </p:txBody>
      </p:sp>
    </p:spTree>
    <p:extLst>
      <p:ext uri="{BB962C8B-B14F-4D97-AF65-F5344CB8AC3E}">
        <p14:creationId xmlns:p14="http://schemas.microsoft.com/office/powerpoint/2010/main" val="164535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EBC-474D-2182-FCC0-33DC5D61F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68EDA-403F-AC9C-AF23-E1727C7A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Shpae Matching + Rigid </a:t>
            </a:r>
            <a:r>
              <a:rPr lang="ko-KR" altLang="en-US" b="1"/>
              <a:t>전환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2839D-B15F-D78F-5C30-A3DDA1BF1C84}"/>
              </a:ext>
            </a:extLst>
          </p:cNvPr>
          <p:cNvSpPr txBox="1"/>
          <p:nvPr/>
        </p:nvSpPr>
        <p:spPr>
          <a:xfrm>
            <a:off x="838200" y="1690688"/>
            <a:ext cx="64298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“온도가 </a:t>
            </a:r>
            <a:r>
              <a:rPr lang="en-US" altLang="ko-KR" dirty="0"/>
              <a:t>0</a:t>
            </a:r>
            <a:r>
              <a:rPr lang="ko-KR" altLang="en-US" dirty="0"/>
              <a:t>도 이하로 떨어지면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파티클들의</a:t>
            </a:r>
            <a:r>
              <a:rPr lang="ko-KR" altLang="en-US" dirty="0"/>
              <a:t> 위치를 기준으로 중심에서의 </a:t>
            </a:r>
            <a:r>
              <a:rPr lang="en-US" altLang="ko-KR" dirty="0"/>
              <a:t>offset</a:t>
            </a:r>
            <a:r>
              <a:rPr lang="ko-KR" altLang="en-US" dirty="0"/>
              <a:t>을 저장하고</a:t>
            </a:r>
            <a:r>
              <a:rPr lang="en-US" altLang="ko-KR" dirty="0"/>
              <a:t>, </a:t>
            </a:r>
            <a:r>
              <a:rPr lang="ko-KR" altLang="en-US" dirty="0"/>
              <a:t>그 이후부터는 이 </a:t>
            </a:r>
            <a:r>
              <a:rPr lang="en-US" altLang="ko-KR" dirty="0"/>
              <a:t>offset</a:t>
            </a:r>
            <a:r>
              <a:rPr lang="ko-KR" altLang="en-US" dirty="0"/>
              <a:t>들을 회전만 시키면서 하나의 원형 </a:t>
            </a:r>
            <a:r>
              <a:rPr lang="en-US" altLang="ko-KR" dirty="0"/>
              <a:t>rigid body</a:t>
            </a:r>
            <a:r>
              <a:rPr lang="ko-KR" altLang="en-US" dirty="0"/>
              <a:t>처럼 움직이게 합니다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0F656-DF51-0279-F4BD-3D53052D48BD}"/>
              </a:ext>
            </a:extLst>
          </p:cNvPr>
          <p:cNvSpPr txBox="1"/>
          <p:nvPr/>
        </p:nvSpPr>
        <p:spPr>
          <a:xfrm>
            <a:off x="838200" y="3135987"/>
            <a:ext cx="69428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“</a:t>
            </a:r>
            <a:r>
              <a:rPr lang="en-US" altLang="ko-KR" dirty="0"/>
              <a:t>Shape Matching</a:t>
            </a:r>
            <a:r>
              <a:rPr lang="ko-KR" altLang="en-US" dirty="0"/>
              <a:t>은 </a:t>
            </a:r>
            <a:r>
              <a:rPr lang="ko-KR" altLang="en-US" dirty="0" err="1"/>
              <a:t>파티클들이</a:t>
            </a:r>
            <a:r>
              <a:rPr lang="ko-KR" altLang="en-US" dirty="0"/>
              <a:t> 서로 엉키지 않도록</a:t>
            </a:r>
            <a:br>
              <a:rPr lang="ko-KR" altLang="en-US" dirty="0"/>
            </a:br>
            <a:r>
              <a:rPr lang="ko-KR" altLang="en-US" dirty="0"/>
              <a:t>‘초기 원형 </a:t>
            </a:r>
            <a:r>
              <a:rPr lang="en-US" altLang="ko-KR" dirty="0"/>
              <a:t>+ </a:t>
            </a:r>
            <a:r>
              <a:rPr lang="ko-KR" altLang="en-US" dirty="0"/>
              <a:t>온도에 따른 목표 </a:t>
            </a:r>
            <a:r>
              <a:rPr lang="ko-KR" altLang="en-US" dirty="0" err="1"/>
              <a:t>반경’을</a:t>
            </a:r>
            <a:r>
              <a:rPr lang="ko-KR" altLang="en-US" dirty="0"/>
              <a:t> 기준으로 서서히 돌아가게 하는 단계입니다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여기서 </a:t>
            </a:r>
            <a:r>
              <a:rPr lang="en-US" altLang="ko-KR" dirty="0"/>
              <a:t>stiffness </a:t>
            </a:r>
            <a:r>
              <a:rPr lang="ko-KR" altLang="en-US" dirty="0"/>
              <a:t>역시 온도에 따라 달라지도록 해서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차가울수록 더 빨리 형태를 복원하고</a:t>
            </a:r>
            <a:r>
              <a:rPr lang="en-US" altLang="ko-KR" dirty="0"/>
              <a:t>, </a:t>
            </a:r>
            <a:r>
              <a:rPr lang="ko-KR" altLang="en-US" dirty="0"/>
              <a:t>뜨거울수록 더 말랑하게 남도록 했습니다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A636D-BE77-1B17-F56E-841EB681B6EF}"/>
              </a:ext>
            </a:extLst>
          </p:cNvPr>
          <p:cNvSpPr txBox="1"/>
          <p:nvPr/>
        </p:nvSpPr>
        <p:spPr>
          <a:xfrm>
            <a:off x="8383964" y="1690688"/>
            <a:ext cx="609442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def</a:t>
            </a:r>
            <a:r>
              <a:rPr lang="ko-KR" altLang="en-US" sz="1100" dirty="0"/>
              <a:t> _</a:t>
            </a:r>
            <a:r>
              <a:rPr lang="ko-KR" altLang="en-US" sz="1100" dirty="0" err="1"/>
              <a:t>shape_matching</a:t>
            </a:r>
            <a:r>
              <a:rPr lang="ko-KR" altLang="en-US" sz="1100" dirty="0"/>
              <a:t>(</a:t>
            </a:r>
            <a:r>
              <a:rPr lang="ko-KR" altLang="en-US" sz="1100" dirty="0" err="1"/>
              <a:t>self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temp</a:t>
            </a:r>
            <a:r>
              <a:rPr lang="ko-KR" altLang="en-US" sz="1100" dirty="0"/>
              <a:t>: </a:t>
            </a:r>
            <a:r>
              <a:rPr lang="ko-KR" altLang="en-US" sz="1100" dirty="0" err="1"/>
              <a:t>float</a:t>
            </a:r>
            <a:r>
              <a:rPr lang="ko-KR" altLang="en-US" sz="1100" dirty="0"/>
              <a:t>):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center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self.compute_center</a:t>
            </a:r>
            <a:r>
              <a:rPr lang="ko-KR" altLang="en-US" sz="1100" dirty="0"/>
              <a:t>()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self.center_pos</a:t>
            </a:r>
            <a:r>
              <a:rPr lang="ko-KR" altLang="en-US" sz="1100" dirty="0"/>
              <a:t> = pygame.Vector2(</a:t>
            </a:r>
            <a:r>
              <a:rPr lang="ko-KR" altLang="en-US" sz="1100" dirty="0" err="1"/>
              <a:t>center</a:t>
            </a:r>
            <a:r>
              <a:rPr lang="ko-KR" altLang="en-US" sz="1100" dirty="0"/>
              <a:t>)</a:t>
            </a:r>
          </a:p>
          <a:p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temp</a:t>
            </a:r>
            <a:r>
              <a:rPr lang="ko-KR" altLang="en-US" sz="1100" dirty="0"/>
              <a:t> &gt;= 10.0: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shrink</a:t>
            </a:r>
            <a:r>
              <a:rPr lang="ko-KR" altLang="en-US" sz="1100" dirty="0"/>
              <a:t> = 1.0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elif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temp</a:t>
            </a:r>
            <a:r>
              <a:rPr lang="ko-KR" altLang="en-US" sz="1100" dirty="0"/>
              <a:t> &lt;= 0.0: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shrink</a:t>
            </a:r>
            <a:r>
              <a:rPr lang="ko-KR" altLang="en-US" sz="1100" dirty="0"/>
              <a:t> = 0.7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else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temp</a:t>
            </a:r>
            <a:r>
              <a:rPr lang="ko-KR" altLang="en-US" sz="1100" dirty="0"/>
              <a:t> / 10.0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shrink</a:t>
            </a:r>
            <a:r>
              <a:rPr lang="ko-KR" altLang="en-US" sz="1100" dirty="0"/>
              <a:t> = 0.7 + 0.3 * </a:t>
            </a:r>
            <a:r>
              <a:rPr lang="ko-KR" altLang="en-US" sz="1100" dirty="0" err="1"/>
              <a:t>t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target_radius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self.base_radius</a:t>
            </a:r>
            <a:r>
              <a:rPr lang="ko-KR" altLang="en-US" sz="1100" dirty="0"/>
              <a:t> * </a:t>
            </a:r>
            <a:r>
              <a:rPr lang="ko-KR" altLang="en-US" sz="1100" dirty="0" err="1"/>
              <a:t>shrink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temp</a:t>
            </a:r>
            <a:r>
              <a:rPr lang="ko-KR" altLang="en-US" sz="1100" dirty="0"/>
              <a:t> &gt;= 25.0: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stiffness</a:t>
            </a:r>
            <a:r>
              <a:rPr lang="ko-KR" altLang="en-US" sz="1100" dirty="0"/>
              <a:t> = 0.05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elif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temp</a:t>
            </a:r>
            <a:r>
              <a:rPr lang="ko-KR" altLang="en-US" sz="1100" dirty="0"/>
              <a:t> &gt; 10.0: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stiffness</a:t>
            </a:r>
            <a:r>
              <a:rPr lang="ko-KR" altLang="en-US" sz="1100" dirty="0"/>
              <a:t> = 0.12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else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stiffness</a:t>
            </a:r>
            <a:r>
              <a:rPr lang="ko-KR" altLang="en-US" sz="1100" dirty="0"/>
              <a:t> = 0.25</a:t>
            </a:r>
          </a:p>
          <a:p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self.particles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rel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p.pos</a:t>
            </a:r>
            <a:r>
              <a:rPr lang="ko-KR" altLang="en-US" sz="1100" dirty="0"/>
              <a:t> - </a:t>
            </a:r>
            <a:r>
              <a:rPr lang="ko-KR" altLang="en-US" sz="1100" dirty="0" err="1"/>
              <a:t>center</a:t>
            </a:r>
            <a:endParaRPr lang="ko-KR" altLang="en-US" sz="1100" dirty="0"/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dist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rel.length</a:t>
            </a:r>
            <a:r>
              <a:rPr lang="ko-KR" altLang="en-US" sz="1100" dirty="0"/>
              <a:t>()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dist</a:t>
            </a:r>
            <a:r>
              <a:rPr lang="ko-KR" altLang="en-US" sz="1100" dirty="0"/>
              <a:t> == 0: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continue</a:t>
            </a:r>
            <a:endParaRPr lang="ko-KR" altLang="en-US" sz="1100" dirty="0"/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desired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center</a:t>
            </a:r>
            <a:r>
              <a:rPr lang="ko-KR" altLang="en-US" sz="1100" dirty="0"/>
              <a:t> + (</a:t>
            </a:r>
            <a:r>
              <a:rPr lang="ko-KR" altLang="en-US" sz="1100" dirty="0" err="1"/>
              <a:t>rel</a:t>
            </a:r>
            <a:r>
              <a:rPr lang="ko-KR" altLang="en-US" sz="1100" dirty="0"/>
              <a:t> / </a:t>
            </a:r>
            <a:r>
              <a:rPr lang="ko-KR" altLang="en-US" sz="1100" dirty="0" err="1"/>
              <a:t>dist</a:t>
            </a:r>
            <a:r>
              <a:rPr lang="ko-KR" altLang="en-US" sz="1100" dirty="0"/>
              <a:t>) * </a:t>
            </a:r>
            <a:r>
              <a:rPr lang="ko-KR" altLang="en-US" sz="1100" dirty="0" err="1"/>
              <a:t>target_radius</a:t>
            </a:r>
            <a:endParaRPr lang="ko-KR" altLang="en-US" sz="1100" dirty="0"/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p.pos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p.pos.lerp</a:t>
            </a:r>
            <a:r>
              <a:rPr lang="ko-KR" altLang="en-US" sz="1100" dirty="0"/>
              <a:t>(</a:t>
            </a:r>
            <a:r>
              <a:rPr lang="ko-KR" altLang="en-US" sz="1100" dirty="0" err="1"/>
              <a:t>desired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stiffness</a:t>
            </a:r>
            <a:r>
              <a:rPr lang="ko-KR" alt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993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DDA28-48C8-DBE3-9323-4C4A9254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테스트영상">
            <a:hlinkClick r:id="" action="ppaction://media"/>
            <a:extLst>
              <a:ext uri="{FF2B5EF4-FFF2-40B4-BE49-F238E27FC236}">
                <a16:creationId xmlns:a16="http://schemas.microsoft.com/office/drawing/2014/main" id="{6E5374E7-C432-E8B9-D340-2BAFE00C42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97122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990</Words>
  <Application>Microsoft Office PowerPoint</Application>
  <PresentationFormat>와이드스크린</PresentationFormat>
  <Paragraphs>130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Cambria Math</vt:lpstr>
      <vt:lpstr>Office 테마</vt:lpstr>
      <vt:lpstr>Temperature-Driven 슬라임 엔진</vt:lpstr>
      <vt:lpstr>프로젝트 개요</vt:lpstr>
      <vt:lpstr>전체 구조</vt:lpstr>
      <vt:lpstr>핵심 알고리즘</vt:lpstr>
      <vt:lpstr>Spring force</vt:lpstr>
      <vt:lpstr>Convex Hull</vt:lpstr>
      <vt:lpstr>Shpae Matching + Rigid 전환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성호 유</dc:creator>
  <cp:lastModifiedBy>성호 유</cp:lastModifiedBy>
  <cp:revision>11</cp:revision>
  <dcterms:created xsi:type="dcterms:W3CDTF">2025-12-08T18:05:12Z</dcterms:created>
  <dcterms:modified xsi:type="dcterms:W3CDTF">2025-12-09T02:24:51Z</dcterms:modified>
</cp:coreProperties>
</file>